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7A84C-078A-4BBF-9337-375E6022831E}" type="datetimeFigureOut">
              <a:rPr lang="sr-Latn-CS" smtClean="0"/>
              <a:pPr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5D68F-A790-4ACA-A0DE-92FEE4F43F7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us_i_gubavc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13" y="0"/>
            <a:ext cx="916021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lit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FF_040118_helpingothers-609x4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" y="0"/>
            <a:ext cx="913720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42616_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Luka Sokolić</dc:creator>
  <cp:lastModifiedBy>Luka Sokolić</cp:lastModifiedBy>
  <cp:revision>5</cp:revision>
  <dcterms:created xsi:type="dcterms:W3CDTF">2019-10-10T17:15:40Z</dcterms:created>
  <dcterms:modified xsi:type="dcterms:W3CDTF">2019-10-10T18:31:54Z</dcterms:modified>
</cp:coreProperties>
</file>